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46"/>
  </p:notesMasterIdLst>
  <p:handoutMasterIdLst>
    <p:handoutMasterId r:id="rId47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67" r:id="rId19"/>
    <p:sldId id="584" r:id="rId20"/>
    <p:sldId id="592" r:id="rId21"/>
    <p:sldId id="565" r:id="rId22"/>
    <p:sldId id="593" r:id="rId23"/>
    <p:sldId id="577" r:id="rId24"/>
    <p:sldId id="576" r:id="rId25"/>
    <p:sldId id="605" r:id="rId26"/>
    <p:sldId id="595" r:id="rId27"/>
    <p:sldId id="589" r:id="rId28"/>
    <p:sldId id="603" r:id="rId29"/>
    <p:sldId id="604" r:id="rId30"/>
    <p:sldId id="568" r:id="rId31"/>
    <p:sldId id="579" r:id="rId32"/>
    <p:sldId id="607" r:id="rId33"/>
    <p:sldId id="597" r:id="rId34"/>
    <p:sldId id="569" r:id="rId35"/>
    <p:sldId id="598" r:id="rId36"/>
    <p:sldId id="599" r:id="rId37"/>
    <p:sldId id="570" r:id="rId38"/>
    <p:sldId id="571" r:id="rId39"/>
    <p:sldId id="601" r:id="rId40"/>
    <p:sldId id="583" r:id="rId41"/>
    <p:sldId id="580" r:id="rId42"/>
    <p:sldId id="606" r:id="rId43"/>
    <p:sldId id="608" r:id="rId44"/>
    <p:sldId id="609" r:id="rId4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8839" autoAdjust="0"/>
  </p:normalViewPr>
  <p:slideViewPr>
    <p:cSldViewPr>
      <p:cViewPr varScale="1">
        <p:scale>
          <a:sx n="102" d="100"/>
          <a:sy n="102" d="100"/>
        </p:scale>
        <p:origin x="160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7051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“console”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VS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4800" y="48768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2A4334-B996-41C6-AB5D-384D1E2E16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236564"/>
            <a:ext cx="6248400" cy="35147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231A63-EE5C-4DA4-BBF4-05E343FCB0BA}"/>
              </a:ext>
            </a:extLst>
          </p:cNvPr>
          <p:cNvSpPr txBox="1"/>
          <p:nvPr/>
        </p:nvSpPr>
        <p:spPr>
          <a:xfrm>
            <a:off x="4931790" y="1327346"/>
            <a:ext cx="2764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“The future doesn't belong to the fainthearted; it belongs to the brave.”</a:t>
            </a:r>
          </a:p>
          <a:p>
            <a:r>
              <a:rPr lang="en-US" sz="1600" dirty="0">
                <a:solidFill>
                  <a:schemeClr val="bg1"/>
                </a:solidFill>
              </a:rPr>
              <a:t>	- Ronald Reagan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11080</TotalTime>
  <Words>1431</Words>
  <Application>Microsoft Office PowerPoint</Application>
  <PresentationFormat>On-screen Show (4:3)</PresentationFormat>
  <Paragraphs>256</Paragraphs>
  <Slides>44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Basic Variables (Syntax)</vt:lpstr>
      <vt:lpstr>Basic Variables (Syntax)</vt:lpstr>
      <vt:lpstr>PowerPoint Presentation</vt:lpstr>
      <vt:lpstr>Logs, Prints, Alerts</vt:lpstr>
      <vt:lpstr>Console.log</vt:lpstr>
      <vt:lpstr>Sad Little Bug…</vt:lpstr>
      <vt:lpstr>Sad Little Bug…</vt:lpstr>
      <vt:lpstr>PowerPoint Presentation</vt:lpstr>
      <vt:lpstr>Alerts, Prompts, Confirms</vt:lpstr>
      <vt:lpstr>PowerPoint Presentation</vt:lpstr>
      <vt:lpstr>Document Write</vt:lpstr>
      <vt:lpstr>Writing to HTML</vt:lpstr>
      <vt:lpstr>If/Else Statements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Basic Arrays 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Daniel Clevenger</cp:lastModifiedBy>
  <cp:revision>1500</cp:revision>
  <cp:lastPrinted>2016-01-30T16:23:56Z</cp:lastPrinted>
  <dcterms:created xsi:type="dcterms:W3CDTF">2015-01-20T17:19:00Z</dcterms:created>
  <dcterms:modified xsi:type="dcterms:W3CDTF">2019-04-16T22:32:22Z</dcterms:modified>
</cp:coreProperties>
</file>